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9" d="100"/>
          <a:sy n="129" d="100"/>
        </p:scale>
        <p:origin x="866" y="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w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423</Words>
  <Application>Microsoft Office PowerPoint</Application>
  <PresentationFormat>On-screen Show (4:3)</PresentationFormat>
  <Paragraphs>75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Symbol</vt:lpstr>
      <vt:lpstr>Office Theme</vt:lpstr>
      <vt:lpstr>MathType 7.0 Equation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Recovering scattering signal using deconvolution: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Alex Buts (STFC ISIS RAL)</cp:lastModifiedBy>
  <cp:revision>51</cp:revision>
  <dcterms:created xsi:type="dcterms:W3CDTF">2018-01-23T12:35:38Z</dcterms:created>
  <dcterms:modified xsi:type="dcterms:W3CDTF">2018-09-27T15:25:23Z</dcterms:modified>
</cp:coreProperties>
</file>